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9" r:id="rId2"/>
  </p:sldIdLst>
  <p:sldSz cx="30279975" cy="42808525"/>
  <p:notesSz cx="6731000" cy="985678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99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99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99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99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99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99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99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99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99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483">
          <p15:clr>
            <a:srgbClr val="A4A3A4"/>
          </p15:clr>
        </p15:guide>
        <p15:guide id="2" pos="795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4">
          <p15:clr>
            <a:srgbClr val="A4A3A4"/>
          </p15:clr>
        </p15:guide>
        <p15:guide id="2" pos="212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3366"/>
    <a:srgbClr val="660033"/>
    <a:srgbClr val="DDDDDD"/>
    <a:srgbClr val="C0C0C0"/>
    <a:srgbClr val="CCFFFF"/>
    <a:srgbClr val="CCFFCC"/>
    <a:srgbClr val="9999FF"/>
    <a:srgbClr val="CC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45" autoAdjust="0"/>
    <p:restoredTop sz="99565" autoAdjust="0"/>
  </p:normalViewPr>
  <p:slideViewPr>
    <p:cSldViewPr snapToGrid="0">
      <p:cViewPr>
        <p:scale>
          <a:sx n="33" d="100"/>
          <a:sy n="33" d="100"/>
        </p:scale>
        <p:origin x="1109" y="-2510"/>
      </p:cViewPr>
      <p:guideLst>
        <p:guide orient="horz" pos="13483"/>
        <p:guide pos="795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80" d="100"/>
          <a:sy n="80" d="100"/>
        </p:scale>
        <p:origin x="3216" y="90"/>
      </p:cViewPr>
      <p:guideLst>
        <p:guide orient="horz" pos="3104"/>
        <p:guide pos="212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6238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562" tIns="46781" rIns="93562" bIns="46781" numCol="1" anchor="t" anchorCtr="0" compatLnSpc="1">
            <a:prstTxWarp prst="textNoShape">
              <a:avLst/>
            </a:prstTxWarp>
          </a:bodyPr>
          <a:lstStyle>
            <a:lvl1pPr defTabSz="935038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4763" y="0"/>
            <a:ext cx="2916237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562" tIns="46781" rIns="93562" bIns="46781" numCol="1" anchor="t" anchorCtr="0" compatLnSpc="1">
            <a:prstTxWarp prst="textNoShape">
              <a:avLst/>
            </a:prstTxWarp>
          </a:bodyPr>
          <a:lstStyle>
            <a:lvl1pPr algn="r" defTabSz="935038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63075"/>
            <a:ext cx="2916238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562" tIns="46781" rIns="93562" bIns="46781" numCol="1" anchor="b" anchorCtr="0" compatLnSpc="1">
            <a:prstTxWarp prst="textNoShape">
              <a:avLst/>
            </a:prstTxWarp>
          </a:bodyPr>
          <a:lstStyle>
            <a:lvl1pPr defTabSz="935038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4763" y="9363075"/>
            <a:ext cx="2916237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562" tIns="46781" rIns="93562" bIns="46781" numCol="1" anchor="b" anchorCtr="0" compatLnSpc="1">
            <a:prstTxWarp prst="textNoShape">
              <a:avLst/>
            </a:prstTxWarp>
          </a:bodyPr>
          <a:lstStyle>
            <a:lvl1pPr algn="r" defTabSz="935038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F6596119-9899-404E-9DC1-972EEC4FD0F8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794750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6238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562" tIns="46781" rIns="93562" bIns="46781" numCol="1" anchor="t" anchorCtr="0" compatLnSpc="1">
            <a:prstTxWarp prst="textNoShape">
              <a:avLst/>
            </a:prstTxWarp>
          </a:bodyPr>
          <a:lstStyle>
            <a:lvl1pPr defTabSz="935038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4763" y="0"/>
            <a:ext cx="2916237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562" tIns="46781" rIns="93562" bIns="46781" numCol="1" anchor="t" anchorCtr="0" compatLnSpc="1">
            <a:prstTxWarp prst="textNoShape">
              <a:avLst/>
            </a:prstTxWarp>
          </a:bodyPr>
          <a:lstStyle>
            <a:lvl1pPr algn="r" defTabSz="935038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063750" y="739775"/>
            <a:ext cx="2611438" cy="36957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6938" y="4681538"/>
            <a:ext cx="4937125" cy="4435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562" tIns="46781" rIns="93562" bIns="4678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noProof="0" smtClean="0"/>
              <a:t>Cliquez pour modifier les styles du texte du masque</a:t>
            </a:r>
          </a:p>
          <a:p>
            <a:pPr lvl="1"/>
            <a:r>
              <a:rPr lang="fr-FR" altLang="fr-FR" noProof="0" smtClean="0"/>
              <a:t>Deuxième niveau</a:t>
            </a:r>
          </a:p>
          <a:p>
            <a:pPr lvl="2"/>
            <a:r>
              <a:rPr lang="fr-FR" altLang="fr-FR" noProof="0" smtClean="0"/>
              <a:t>Troisième niveau</a:t>
            </a:r>
          </a:p>
          <a:p>
            <a:pPr lvl="3"/>
            <a:r>
              <a:rPr lang="fr-FR" altLang="fr-FR" noProof="0" smtClean="0"/>
              <a:t>Quatrième niveau</a:t>
            </a:r>
          </a:p>
          <a:p>
            <a:pPr lvl="4"/>
            <a:r>
              <a:rPr lang="fr-FR" altLang="fr-FR" noProof="0" smtClean="0"/>
              <a:t>Cinquième niveau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63075"/>
            <a:ext cx="2916238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562" tIns="46781" rIns="93562" bIns="46781" numCol="1" anchor="b" anchorCtr="0" compatLnSpc="1">
            <a:prstTxWarp prst="textNoShape">
              <a:avLst/>
            </a:prstTxWarp>
          </a:bodyPr>
          <a:lstStyle>
            <a:lvl1pPr defTabSz="935038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4763" y="9363075"/>
            <a:ext cx="2916237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562" tIns="46781" rIns="93562" bIns="46781" numCol="1" anchor="b" anchorCtr="0" compatLnSpc="1">
            <a:prstTxWarp prst="textNoShape">
              <a:avLst/>
            </a:prstTxWarp>
          </a:bodyPr>
          <a:lstStyle>
            <a:lvl1pPr algn="r" defTabSz="935038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45506B90-979F-4A7A-A572-AAB841FBDC8E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23796624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5038">
              <a:defRPr sz="99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35038">
              <a:defRPr sz="99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5038">
              <a:defRPr sz="99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5038">
              <a:defRPr sz="99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5038">
              <a:defRPr sz="99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5038" eaLnBrk="0" fontAlgn="base" hangingPunct="0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5038" eaLnBrk="0" fontAlgn="base" hangingPunct="0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5038" eaLnBrk="0" fontAlgn="base" hangingPunct="0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5038" eaLnBrk="0" fontAlgn="base" hangingPunct="0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41E2A335-19C9-4856-81A4-2C4C1D0247E2}" type="slidenum">
              <a:rPr lang="fr-FR" altLang="fr-FR" sz="1200">
                <a:latin typeface="Times New Roman" pitchFamily="18" charset="0"/>
              </a:rPr>
              <a:pPr/>
              <a:t>1</a:t>
            </a:fld>
            <a:endParaRPr lang="fr-FR" altLang="fr-FR" sz="1200">
              <a:latin typeface="Times New Roman" pitchFamily="18" charset="0"/>
            </a:endParaRPr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fr-FR" smtClean="0"/>
          </a:p>
        </p:txBody>
      </p:sp>
    </p:spTree>
    <p:extLst>
      <p:ext uri="{BB962C8B-B14F-4D97-AF65-F5344CB8AC3E}">
        <p14:creationId xmlns:p14="http://schemas.microsoft.com/office/powerpoint/2010/main" val="41803843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02571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13" Type="http://schemas.openxmlformats.org/officeDocument/2006/relationships/image" Target="../media/image11.png"/><Relationship Id="rId18" Type="http://schemas.openxmlformats.org/officeDocument/2006/relationships/image" Target="../media/image16.gif"/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12" Type="http://schemas.openxmlformats.org/officeDocument/2006/relationships/image" Target="../media/image10.png"/><Relationship Id="rId17" Type="http://schemas.openxmlformats.org/officeDocument/2006/relationships/image" Target="../media/image15.gif"/><Relationship Id="rId2" Type="http://schemas.openxmlformats.org/officeDocument/2006/relationships/theme" Target="../theme/theme1.xml"/><Relationship Id="rId16" Type="http://schemas.openxmlformats.org/officeDocument/2006/relationships/image" Target="../media/image14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gif"/><Relationship Id="rId11" Type="http://schemas.openxmlformats.org/officeDocument/2006/relationships/image" Target="../media/image9.gif"/><Relationship Id="rId5" Type="http://schemas.openxmlformats.org/officeDocument/2006/relationships/image" Target="../media/image3.png"/><Relationship Id="rId15" Type="http://schemas.openxmlformats.org/officeDocument/2006/relationships/image" Target="../media/image13.png"/><Relationship Id="rId10" Type="http://schemas.openxmlformats.org/officeDocument/2006/relationships/image" Target="../media/image8.jpeg"/><Relationship Id="rId19" Type="http://schemas.openxmlformats.org/officeDocument/2006/relationships/image" Target="../media/image17.gif"/><Relationship Id="rId4" Type="http://schemas.openxmlformats.org/officeDocument/2006/relationships/image" Target="../media/image2.jpeg"/><Relationship Id="rId9" Type="http://schemas.openxmlformats.org/officeDocument/2006/relationships/image" Target="../media/image7.jpeg"/><Relationship Id="rId14" Type="http://schemas.openxmlformats.org/officeDocument/2006/relationships/image" Target="../media/image12.gi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"/>
          <p:cNvGrpSpPr>
            <a:grpSpLocks noChangeAspect="1"/>
          </p:cNvGrpSpPr>
          <p:nvPr userDrawn="1"/>
        </p:nvGrpSpPr>
        <p:grpSpPr>
          <a:xfrm>
            <a:off x="1491908" y="-392"/>
            <a:ext cx="28144030" cy="3599999"/>
            <a:chOff x="-4381501" y="2329617"/>
            <a:chExt cx="9409909" cy="1203653"/>
          </a:xfrm>
        </p:grpSpPr>
        <p:pic>
          <p:nvPicPr>
            <p:cNvPr id="8" name="Picture 2" descr="Afficher l'image d'origine"/>
            <p:cNvPicPr>
              <a:picLocks noChangeAspect="1" noChangeArrowheads="1"/>
            </p:cNvPicPr>
            <p:nvPr/>
          </p:nvPicPr>
          <p:blipFill rotWithShape="1">
            <a:blip r:embed="rId3" cstate="print">
              <a:lum bright="70000" contrast="-70000"/>
            </a:blip>
            <a:srcRect t="13324" r="67" b="9714"/>
            <a:stretch/>
          </p:blipFill>
          <p:spPr bwMode="auto">
            <a:xfrm>
              <a:off x="-4381501" y="2329617"/>
              <a:ext cx="5187339" cy="1203653"/>
            </a:xfrm>
            <a:prstGeom prst="rect">
              <a:avLst/>
            </a:prstGeom>
            <a:noFill/>
          </p:spPr>
        </p:pic>
        <p:pic>
          <p:nvPicPr>
            <p:cNvPr id="9" name="Picture 4" descr="Afficher l'image d'origine"/>
            <p:cNvPicPr>
              <a:picLocks noChangeAspect="1" noChangeArrowheads="1"/>
            </p:cNvPicPr>
            <p:nvPr/>
          </p:nvPicPr>
          <p:blipFill rotWithShape="1">
            <a:blip r:embed="rId4" cstate="print">
              <a:lum bright="70000" contrast="-70000"/>
            </a:blip>
            <a:srcRect t="12038" r="200" b="46394"/>
            <a:stretch/>
          </p:blipFill>
          <p:spPr bwMode="auto">
            <a:xfrm>
              <a:off x="693640" y="2329617"/>
              <a:ext cx="4334768" cy="1203653"/>
            </a:xfrm>
            <a:prstGeom prst="rect">
              <a:avLst/>
            </a:prstGeom>
            <a:noFill/>
          </p:spPr>
        </p:pic>
      </p:grpSp>
      <p:sp>
        <p:nvSpPr>
          <p:cNvPr id="10" name="Rectangle 9"/>
          <p:cNvSpPr/>
          <p:nvPr userDrawn="1"/>
        </p:nvSpPr>
        <p:spPr>
          <a:xfrm>
            <a:off x="3551497" y="-115750"/>
            <a:ext cx="24417268" cy="2758092"/>
          </a:xfrm>
          <a:prstGeom prst="rect">
            <a:avLst/>
          </a:prstGeom>
          <a:noFill/>
        </p:spPr>
        <p:txBody>
          <a:bodyPr wrap="square" lIns="49178" tIns="24589" rIns="49178" bIns="24589">
            <a:spAutoFit/>
          </a:bodyPr>
          <a:lstStyle/>
          <a:p>
            <a:pPr algn="ctr"/>
            <a:r>
              <a:rPr lang="fr-FR" sz="8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7</a:t>
            </a:r>
            <a:r>
              <a:rPr lang="fr-FR" sz="8800" b="1" baseline="300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èmes</a:t>
            </a:r>
            <a:r>
              <a:rPr lang="fr-FR" sz="8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Journées Nationales sur la Récupération et le Stockage </a:t>
            </a:r>
            <a:r>
              <a:rPr lang="fr-FR" sz="8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d’Energie</a:t>
            </a:r>
            <a:endParaRPr lang="fr-FR" sz="8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grpSp>
        <p:nvGrpSpPr>
          <p:cNvPr id="14" name="Groupe 26"/>
          <p:cNvGrpSpPr/>
          <p:nvPr/>
        </p:nvGrpSpPr>
        <p:grpSpPr>
          <a:xfrm>
            <a:off x="12582007" y="2675122"/>
            <a:ext cx="1953073" cy="995020"/>
            <a:chOff x="9964201" y="2282677"/>
            <a:chExt cx="2227798" cy="1134981"/>
          </a:xfrm>
        </p:grpSpPr>
        <p:sp>
          <p:nvSpPr>
            <p:cNvPr id="16" name="TextBox 14"/>
            <p:cNvSpPr txBox="1"/>
            <p:nvPr/>
          </p:nvSpPr>
          <p:spPr>
            <a:xfrm>
              <a:off x="9964201" y="2610199"/>
              <a:ext cx="1768512" cy="80745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000" b="1" i="1" dirty="0">
                  <a:solidFill>
                    <a:schemeClr val="bg1">
                      <a:lumMod val="75000"/>
                    </a:schemeClr>
                  </a:solidFill>
                  <a:latin typeface="Arial" pitchFamily="34" charset="0"/>
                  <a:cs typeface="Arial" pitchFamily="34" charset="0"/>
                </a:rPr>
                <a:t>LGEF</a:t>
              </a:r>
              <a:endParaRPr lang="en-US" sz="3200" b="1" i="1" dirty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17" name="Picture 6" descr="Afficher l'image d'origine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10134601" y="2282677"/>
              <a:ext cx="2057398" cy="463479"/>
            </a:xfrm>
            <a:prstGeom prst="rect">
              <a:avLst/>
            </a:prstGeom>
            <a:noFill/>
          </p:spPr>
        </p:pic>
      </p:grpSp>
      <p:pic>
        <p:nvPicPr>
          <p:cNvPr id="15" name="Image 3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98620" y="2611226"/>
            <a:ext cx="1564446" cy="1020291"/>
          </a:xfrm>
          <a:prstGeom prst="rect">
            <a:avLst/>
          </a:prstGeom>
        </p:spPr>
      </p:pic>
      <p:grpSp>
        <p:nvGrpSpPr>
          <p:cNvPr id="18" name="Group 35"/>
          <p:cNvGrpSpPr>
            <a:grpSpLocks noChangeAspect="1"/>
          </p:cNvGrpSpPr>
          <p:nvPr userDrawn="1"/>
        </p:nvGrpSpPr>
        <p:grpSpPr>
          <a:xfrm>
            <a:off x="3333" y="0"/>
            <a:ext cx="2168516" cy="3600000"/>
            <a:chOff x="-1" y="-3175"/>
            <a:chExt cx="324001" cy="537881"/>
          </a:xfrm>
        </p:grpSpPr>
        <p:pic>
          <p:nvPicPr>
            <p:cNvPr id="19" name="Picture 103" descr="Photo 003"/>
            <p:cNvPicPr>
              <a:picLocks noChangeAspect="1" noChangeArrowheads="1"/>
            </p:cNvPicPr>
            <p:nvPr/>
          </p:nvPicPr>
          <p:blipFill>
            <a:blip r:embed="rId7" cstate="print"/>
            <a:srcRect l="16168" t="17168" r="38377" b="27231"/>
            <a:stretch>
              <a:fillRect/>
            </a:stretch>
          </p:blipFill>
          <p:spPr bwMode="auto">
            <a:xfrm>
              <a:off x="-1" y="-3175"/>
              <a:ext cx="324000" cy="304971"/>
            </a:xfrm>
            <a:prstGeom prst="rect">
              <a:avLst/>
            </a:prstGeom>
            <a:noFill/>
          </p:spPr>
        </p:pic>
        <p:pic>
          <p:nvPicPr>
            <p:cNvPr id="20" name="Picture 8" descr="IMGP0969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5841" t="35338" r="30659" b="32526"/>
            <a:stretch>
              <a:fillRect/>
            </a:stretch>
          </p:blipFill>
          <p:spPr bwMode="auto">
            <a:xfrm>
              <a:off x="0" y="301796"/>
              <a:ext cx="324000" cy="23291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21" name="Group 34"/>
          <p:cNvGrpSpPr>
            <a:grpSpLocks noChangeAspect="1"/>
          </p:cNvGrpSpPr>
          <p:nvPr userDrawn="1"/>
        </p:nvGrpSpPr>
        <p:grpSpPr>
          <a:xfrm>
            <a:off x="28205350" y="-544"/>
            <a:ext cx="2074625" cy="3600000"/>
            <a:chOff x="3455838" y="-3175"/>
            <a:chExt cx="324000" cy="562223"/>
          </a:xfrm>
        </p:grpSpPr>
        <p:pic>
          <p:nvPicPr>
            <p:cNvPr id="22" name="Picture 105" descr="bender"/>
            <p:cNvPicPr>
              <a:picLocks noChangeAspect="1" noChangeArrowheads="1"/>
            </p:cNvPicPr>
            <p:nvPr/>
          </p:nvPicPr>
          <p:blipFill>
            <a:blip r:embed="rId9" cstate="print"/>
            <a:srcRect l="8308" r="9038"/>
            <a:stretch>
              <a:fillRect/>
            </a:stretch>
          </p:blipFill>
          <p:spPr bwMode="auto">
            <a:xfrm>
              <a:off x="3455838" y="-3175"/>
              <a:ext cx="324000" cy="254423"/>
            </a:xfrm>
            <a:prstGeom prst="rect">
              <a:avLst/>
            </a:prstGeom>
            <a:noFill/>
          </p:spPr>
        </p:pic>
        <p:pic>
          <p:nvPicPr>
            <p:cNvPr id="23" name="Picture 2" descr="C:\Users\User\Documents\Pierre-Jean\Sauvegarde Aout 2014\Recherche\contrat indus\Carnot\Figure 3.JPG"/>
            <p:cNvPicPr>
              <a:picLocks noChangeAspect="1" noChangeArrowheads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4997" t="6557" r="2371" b="10383"/>
            <a:stretch>
              <a:fillRect/>
            </a:stretch>
          </p:blipFill>
          <p:spPr bwMode="auto">
            <a:xfrm>
              <a:off x="3455838" y="251248"/>
              <a:ext cx="324000" cy="3078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30" name="Image 29"/>
          <p:cNvPicPr>
            <a:picLocks noChangeAspect="1"/>
          </p:cNvPicPr>
          <p:nvPr/>
        </p:nvPicPr>
        <p:blipFill rotWithShape="1"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66" t="20334" r="7778" b="14941"/>
          <a:stretch/>
        </p:blipFill>
        <p:spPr>
          <a:xfrm>
            <a:off x="7191273" y="2719630"/>
            <a:ext cx="2104572" cy="651532"/>
          </a:xfrm>
          <a:prstGeom prst="rect">
            <a:avLst/>
          </a:prstGeom>
        </p:spPr>
      </p:pic>
      <p:pic>
        <p:nvPicPr>
          <p:cNvPr id="32" name="Image 31"/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4630" y="2472142"/>
            <a:ext cx="1534470" cy="1146509"/>
          </a:xfrm>
          <a:prstGeom prst="rect">
            <a:avLst/>
          </a:prstGeom>
        </p:spPr>
      </p:pic>
      <p:pic>
        <p:nvPicPr>
          <p:cNvPr id="33" name="Image 32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7795" y="2581352"/>
            <a:ext cx="1716429" cy="843794"/>
          </a:xfrm>
          <a:prstGeom prst="rect">
            <a:avLst/>
          </a:prstGeom>
        </p:spPr>
      </p:pic>
      <p:pic>
        <p:nvPicPr>
          <p:cNvPr id="2" name="Image 1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8434" y="2543196"/>
            <a:ext cx="1004400" cy="1004400"/>
          </a:xfrm>
          <a:prstGeom prst="rect">
            <a:avLst/>
          </a:prstGeom>
        </p:spPr>
      </p:pic>
      <p:pic>
        <p:nvPicPr>
          <p:cNvPr id="37" name="Image 36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57242" y="2472142"/>
            <a:ext cx="1904549" cy="1067613"/>
          </a:xfrm>
          <a:prstGeom prst="rect">
            <a:avLst/>
          </a:prstGeom>
        </p:spPr>
      </p:pic>
      <p:pic>
        <p:nvPicPr>
          <p:cNvPr id="38" name="Image 37"/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67984" y="2666490"/>
            <a:ext cx="836217" cy="829913"/>
          </a:xfrm>
          <a:prstGeom prst="rect">
            <a:avLst/>
          </a:prstGeom>
        </p:spPr>
      </p:pic>
      <p:pic>
        <p:nvPicPr>
          <p:cNvPr id="40" name="Image 39"/>
          <p:cNvPicPr>
            <a:picLocks noChangeAspect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61650" y="2579687"/>
            <a:ext cx="1225049" cy="1181745"/>
          </a:xfrm>
          <a:prstGeom prst="rect">
            <a:avLst/>
          </a:prstGeom>
        </p:spPr>
      </p:pic>
      <p:pic>
        <p:nvPicPr>
          <p:cNvPr id="3" name="Image 2"/>
          <p:cNvPicPr>
            <a:picLocks noChangeAspect="1"/>
          </p:cNvPicPr>
          <p:nvPr userDrawn="1"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50078" y="2751021"/>
            <a:ext cx="2092634" cy="684000"/>
          </a:xfrm>
          <a:prstGeom prst="rect">
            <a:avLst/>
          </a:prstGeom>
        </p:spPr>
      </p:pic>
      <p:pic>
        <p:nvPicPr>
          <p:cNvPr id="4" name="Image 3"/>
          <p:cNvPicPr>
            <a:picLocks noChangeAspect="1"/>
          </p:cNvPicPr>
          <p:nvPr userDrawn="1"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08717" y="2800493"/>
            <a:ext cx="2823910" cy="5688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txStyles>
    <p:titleStyle>
      <a:lvl1pPr algn="ctr" defTabSz="3984625" rtl="0" eaLnBrk="0" fontAlgn="base" hangingPunct="0">
        <a:spcBef>
          <a:spcPct val="0"/>
        </a:spcBef>
        <a:spcAft>
          <a:spcPct val="0"/>
        </a:spcAft>
        <a:defRPr sz="19300">
          <a:solidFill>
            <a:schemeClr val="tx2"/>
          </a:solidFill>
          <a:latin typeface="+mj-lt"/>
          <a:ea typeface="+mj-ea"/>
          <a:cs typeface="+mj-cs"/>
        </a:defRPr>
      </a:lvl1pPr>
      <a:lvl2pPr algn="ctr" defTabSz="3984625" rtl="0" eaLnBrk="0" fontAlgn="base" hangingPunct="0">
        <a:spcBef>
          <a:spcPct val="0"/>
        </a:spcBef>
        <a:spcAft>
          <a:spcPct val="0"/>
        </a:spcAft>
        <a:defRPr sz="19300">
          <a:solidFill>
            <a:schemeClr val="tx2"/>
          </a:solidFill>
          <a:latin typeface="Times" pitchFamily="18" charset="0"/>
        </a:defRPr>
      </a:lvl2pPr>
      <a:lvl3pPr algn="ctr" defTabSz="3984625" rtl="0" eaLnBrk="0" fontAlgn="base" hangingPunct="0">
        <a:spcBef>
          <a:spcPct val="0"/>
        </a:spcBef>
        <a:spcAft>
          <a:spcPct val="0"/>
        </a:spcAft>
        <a:defRPr sz="19300">
          <a:solidFill>
            <a:schemeClr val="tx2"/>
          </a:solidFill>
          <a:latin typeface="Times" pitchFamily="18" charset="0"/>
        </a:defRPr>
      </a:lvl3pPr>
      <a:lvl4pPr algn="ctr" defTabSz="3984625" rtl="0" eaLnBrk="0" fontAlgn="base" hangingPunct="0">
        <a:spcBef>
          <a:spcPct val="0"/>
        </a:spcBef>
        <a:spcAft>
          <a:spcPct val="0"/>
        </a:spcAft>
        <a:defRPr sz="19300">
          <a:solidFill>
            <a:schemeClr val="tx2"/>
          </a:solidFill>
          <a:latin typeface="Times" pitchFamily="18" charset="0"/>
        </a:defRPr>
      </a:lvl4pPr>
      <a:lvl5pPr algn="ctr" defTabSz="3984625" rtl="0" eaLnBrk="0" fontAlgn="base" hangingPunct="0">
        <a:spcBef>
          <a:spcPct val="0"/>
        </a:spcBef>
        <a:spcAft>
          <a:spcPct val="0"/>
        </a:spcAft>
        <a:defRPr sz="19300">
          <a:solidFill>
            <a:schemeClr val="tx2"/>
          </a:solidFill>
          <a:latin typeface="Times" pitchFamily="18" charset="0"/>
        </a:defRPr>
      </a:lvl5pPr>
      <a:lvl6pPr marL="457200" algn="ctr" defTabSz="3984625" rtl="0" eaLnBrk="0" fontAlgn="base" hangingPunct="0">
        <a:spcBef>
          <a:spcPct val="0"/>
        </a:spcBef>
        <a:spcAft>
          <a:spcPct val="0"/>
        </a:spcAft>
        <a:defRPr sz="19300">
          <a:solidFill>
            <a:schemeClr val="tx2"/>
          </a:solidFill>
          <a:latin typeface="Times" pitchFamily="18" charset="0"/>
        </a:defRPr>
      </a:lvl6pPr>
      <a:lvl7pPr marL="914400" algn="ctr" defTabSz="3984625" rtl="0" eaLnBrk="0" fontAlgn="base" hangingPunct="0">
        <a:spcBef>
          <a:spcPct val="0"/>
        </a:spcBef>
        <a:spcAft>
          <a:spcPct val="0"/>
        </a:spcAft>
        <a:defRPr sz="19300">
          <a:solidFill>
            <a:schemeClr val="tx2"/>
          </a:solidFill>
          <a:latin typeface="Times" pitchFamily="18" charset="0"/>
        </a:defRPr>
      </a:lvl7pPr>
      <a:lvl8pPr marL="1371600" algn="ctr" defTabSz="3984625" rtl="0" eaLnBrk="0" fontAlgn="base" hangingPunct="0">
        <a:spcBef>
          <a:spcPct val="0"/>
        </a:spcBef>
        <a:spcAft>
          <a:spcPct val="0"/>
        </a:spcAft>
        <a:defRPr sz="19300">
          <a:solidFill>
            <a:schemeClr val="tx2"/>
          </a:solidFill>
          <a:latin typeface="Times" pitchFamily="18" charset="0"/>
        </a:defRPr>
      </a:lvl8pPr>
      <a:lvl9pPr marL="1828800" algn="ctr" defTabSz="3984625" rtl="0" eaLnBrk="0" fontAlgn="base" hangingPunct="0">
        <a:spcBef>
          <a:spcPct val="0"/>
        </a:spcBef>
        <a:spcAft>
          <a:spcPct val="0"/>
        </a:spcAft>
        <a:defRPr sz="19300">
          <a:solidFill>
            <a:schemeClr val="tx2"/>
          </a:solidFill>
          <a:latin typeface="Times" pitchFamily="18" charset="0"/>
        </a:defRPr>
      </a:lvl9pPr>
    </p:titleStyle>
    <p:bodyStyle>
      <a:lvl1pPr marL="1493838" indent="-1493838" algn="l" defTabSz="3984625" rtl="0" eaLnBrk="0" fontAlgn="base" hangingPunct="0">
        <a:spcBef>
          <a:spcPct val="20000"/>
        </a:spcBef>
        <a:spcAft>
          <a:spcPct val="0"/>
        </a:spcAft>
        <a:buChar char="•"/>
        <a:defRPr sz="14000">
          <a:solidFill>
            <a:schemeClr val="tx1"/>
          </a:solidFill>
          <a:latin typeface="+mn-lt"/>
          <a:ea typeface="+mn-ea"/>
          <a:cs typeface="+mn-cs"/>
        </a:defRPr>
      </a:lvl1pPr>
      <a:lvl2pPr marL="3241675" indent="-1246188" algn="l" defTabSz="3984625" rtl="0" eaLnBrk="0" fontAlgn="base" hangingPunct="0">
        <a:spcBef>
          <a:spcPct val="20000"/>
        </a:spcBef>
        <a:spcAft>
          <a:spcPct val="0"/>
        </a:spcAft>
        <a:buChar char="–"/>
        <a:defRPr sz="12300">
          <a:solidFill>
            <a:schemeClr val="tx1"/>
          </a:solidFill>
          <a:latin typeface="+mn-lt"/>
        </a:defRPr>
      </a:lvl2pPr>
      <a:lvl3pPr marL="4981575" indent="-996950" algn="l" defTabSz="3984625" rtl="0" eaLnBrk="0" fontAlgn="base" hangingPunct="0">
        <a:spcBef>
          <a:spcPct val="20000"/>
        </a:spcBef>
        <a:spcAft>
          <a:spcPct val="0"/>
        </a:spcAft>
        <a:buChar char="•"/>
        <a:defRPr sz="10300">
          <a:solidFill>
            <a:schemeClr val="tx1"/>
          </a:solidFill>
          <a:latin typeface="+mn-lt"/>
        </a:defRPr>
      </a:lvl3pPr>
      <a:lvl4pPr marL="6977063" indent="-996950" algn="l" defTabSz="3984625" rtl="0" eaLnBrk="0" fontAlgn="base" hangingPunct="0">
        <a:spcBef>
          <a:spcPct val="20000"/>
        </a:spcBef>
        <a:spcAft>
          <a:spcPct val="0"/>
        </a:spcAft>
        <a:buChar char="–"/>
        <a:defRPr sz="8600">
          <a:solidFill>
            <a:schemeClr val="tx1"/>
          </a:solidFill>
          <a:latin typeface="+mn-lt"/>
        </a:defRPr>
      </a:lvl4pPr>
      <a:lvl5pPr marL="8966200" indent="-990600" algn="l" defTabSz="3984625" rtl="0" eaLnBrk="0" fontAlgn="base" hangingPunct="0">
        <a:spcBef>
          <a:spcPct val="20000"/>
        </a:spcBef>
        <a:spcAft>
          <a:spcPct val="0"/>
        </a:spcAft>
        <a:buChar char="»"/>
        <a:defRPr sz="8600">
          <a:solidFill>
            <a:schemeClr val="tx1"/>
          </a:solidFill>
          <a:latin typeface="+mn-lt"/>
        </a:defRPr>
      </a:lvl5pPr>
      <a:lvl6pPr marL="9423400" indent="-990600" algn="l" defTabSz="3984625" rtl="0" eaLnBrk="0" fontAlgn="base" hangingPunct="0">
        <a:spcBef>
          <a:spcPct val="20000"/>
        </a:spcBef>
        <a:spcAft>
          <a:spcPct val="0"/>
        </a:spcAft>
        <a:buChar char="»"/>
        <a:defRPr sz="8600">
          <a:solidFill>
            <a:schemeClr val="tx1"/>
          </a:solidFill>
          <a:latin typeface="+mn-lt"/>
        </a:defRPr>
      </a:lvl6pPr>
      <a:lvl7pPr marL="9880600" indent="-990600" algn="l" defTabSz="3984625" rtl="0" eaLnBrk="0" fontAlgn="base" hangingPunct="0">
        <a:spcBef>
          <a:spcPct val="20000"/>
        </a:spcBef>
        <a:spcAft>
          <a:spcPct val="0"/>
        </a:spcAft>
        <a:buChar char="»"/>
        <a:defRPr sz="8600">
          <a:solidFill>
            <a:schemeClr val="tx1"/>
          </a:solidFill>
          <a:latin typeface="+mn-lt"/>
        </a:defRPr>
      </a:lvl7pPr>
      <a:lvl8pPr marL="10337800" indent="-990600" algn="l" defTabSz="3984625" rtl="0" eaLnBrk="0" fontAlgn="base" hangingPunct="0">
        <a:spcBef>
          <a:spcPct val="20000"/>
        </a:spcBef>
        <a:spcAft>
          <a:spcPct val="0"/>
        </a:spcAft>
        <a:buChar char="»"/>
        <a:defRPr sz="8600">
          <a:solidFill>
            <a:schemeClr val="tx1"/>
          </a:solidFill>
          <a:latin typeface="+mn-lt"/>
        </a:defRPr>
      </a:lvl8pPr>
      <a:lvl9pPr marL="10795000" indent="-990600" algn="l" defTabSz="3984625" rtl="0" eaLnBrk="0" fontAlgn="base" hangingPunct="0">
        <a:spcBef>
          <a:spcPct val="20000"/>
        </a:spcBef>
        <a:spcAft>
          <a:spcPct val="0"/>
        </a:spcAft>
        <a:buChar char="»"/>
        <a:defRPr sz="86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ZoneTexte 150"/>
          <p:cNvSpPr txBox="1"/>
          <p:nvPr/>
        </p:nvSpPr>
        <p:spPr>
          <a:xfrm>
            <a:off x="11628120" y="4009213"/>
            <a:ext cx="7073860" cy="161582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Cambria" panose="02040503050406030204" pitchFamily="18" charset="0"/>
              </a:rPr>
              <a:t>Poster Title</a:t>
            </a:r>
            <a:endParaRPr lang="en-US" b="1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latin typeface="Cambria" panose="020405030504060302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595850" y="5835070"/>
            <a:ext cx="15138400" cy="226215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Bef>
                <a:spcPts val="600"/>
              </a:spcBef>
              <a:spcAft>
                <a:spcPts val="200"/>
              </a:spcAft>
            </a:pPr>
            <a:r>
              <a:rPr lang="en-US" sz="3200" dirty="0">
                <a:latin typeface="Times New Roman" panose="02020603050405020304" pitchFamily="18" charset="0"/>
                <a:ea typeface="MS Mincho" panose="02020609040205080304" pitchFamily="49" charset="-128"/>
              </a:rPr>
              <a:t>First Name LAST NAME 1</a:t>
            </a:r>
            <a:r>
              <a:rPr lang="en-US" sz="3200" baseline="30000" dirty="0">
                <a:latin typeface="Times New Roman" panose="02020603050405020304" pitchFamily="18" charset="0"/>
                <a:ea typeface="MS Mincho" panose="02020609040205080304" pitchFamily="49" charset="-128"/>
              </a:rPr>
              <a:t>1,*</a:t>
            </a:r>
            <a:r>
              <a:rPr lang="en-US" sz="3200" dirty="0">
                <a:latin typeface="Times New Roman" panose="02020603050405020304" pitchFamily="18" charset="0"/>
                <a:ea typeface="MS Mincho" panose="02020609040205080304" pitchFamily="49" charset="-128"/>
              </a:rPr>
              <a:t>, First Name LAST NAME 2</a:t>
            </a:r>
            <a:r>
              <a:rPr lang="en-US" sz="3200" baseline="30000" dirty="0">
                <a:latin typeface="Times New Roman" panose="02020603050405020304" pitchFamily="18" charset="0"/>
                <a:ea typeface="MS Mincho" panose="02020609040205080304" pitchFamily="49" charset="-128"/>
              </a:rPr>
              <a:t>2</a:t>
            </a:r>
            <a:r>
              <a:rPr lang="en-US" sz="3200" dirty="0">
                <a:latin typeface="Times New Roman" panose="02020603050405020304" pitchFamily="18" charset="0"/>
                <a:ea typeface="MS Mincho" panose="02020609040205080304" pitchFamily="49" charset="-128"/>
              </a:rPr>
              <a:t> and First Name LAST NAME 3</a:t>
            </a:r>
            <a:r>
              <a:rPr lang="en-US" sz="3200" baseline="30000" dirty="0">
                <a:latin typeface="Times New Roman" panose="02020603050405020304" pitchFamily="18" charset="0"/>
                <a:ea typeface="MS Mincho" panose="02020609040205080304" pitchFamily="49" charset="-128"/>
              </a:rPr>
              <a:t>1</a:t>
            </a:r>
            <a:r>
              <a:rPr lang="en-US" sz="3200" dirty="0">
                <a:latin typeface="Times New Roman" panose="02020603050405020304" pitchFamily="18" charset="0"/>
                <a:ea typeface="MS Mincho" panose="02020609040205080304" pitchFamily="49" charset="-128"/>
              </a:rPr>
              <a:t> (</a:t>
            </a:r>
            <a:r>
              <a:rPr lang="en-US" sz="3200" i="1" dirty="0">
                <a:latin typeface="Times New Roman" panose="02020603050405020304" pitchFamily="18" charset="0"/>
                <a:ea typeface="MS Mincho" panose="02020609040205080304" pitchFamily="49" charset="-128"/>
              </a:rPr>
              <a:t>Author</a:t>
            </a:r>
            <a:r>
              <a:rPr lang="en-US" sz="3200" dirty="0">
                <a:latin typeface="Times New Roman" panose="02020603050405020304" pitchFamily="18" charset="0"/>
                <a:ea typeface="MS Mincho" panose="02020609040205080304" pitchFamily="49" charset="-128"/>
              </a:rPr>
              <a:t>)</a:t>
            </a:r>
            <a:endParaRPr lang="fr-FR" sz="3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en-US" sz="2400" i="1" baseline="30000" dirty="0">
                <a:latin typeface="Times New Roman" panose="02020603050405020304" pitchFamily="18" charset="0"/>
                <a:ea typeface="MS Mincho" panose="02020609040205080304" pitchFamily="49" charset="-128"/>
              </a:rPr>
              <a:t>1</a:t>
            </a:r>
            <a:r>
              <a:rPr lang="en-US" sz="2400" i="1" dirty="0">
                <a:latin typeface="Times New Roman" panose="02020603050405020304" pitchFamily="18" charset="0"/>
                <a:ea typeface="MS Mincho" panose="02020609040205080304" pitchFamily="49" charset="-128"/>
              </a:rPr>
              <a:t> Affiliation 1, Address 1</a:t>
            </a:r>
            <a:endParaRPr lang="fr-FR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en-US" sz="2400" i="1" baseline="30000" dirty="0">
                <a:latin typeface="Times New Roman" panose="02020603050405020304" pitchFamily="18" charset="0"/>
                <a:ea typeface="MS Mincho" panose="02020609040205080304" pitchFamily="49" charset="-128"/>
              </a:rPr>
              <a:t>2</a:t>
            </a:r>
            <a:r>
              <a:rPr lang="en-US" sz="2400" i="1" dirty="0">
                <a:latin typeface="Times New Roman" panose="02020603050405020304" pitchFamily="18" charset="0"/>
                <a:ea typeface="MS Mincho" panose="02020609040205080304" pitchFamily="49" charset="-128"/>
              </a:rPr>
              <a:t> Affiliation 2, Address 2</a:t>
            </a:r>
            <a:endParaRPr lang="fr-FR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Bef>
                <a:spcPts val="400"/>
              </a:spcBef>
              <a:spcAft>
                <a:spcPts val="600"/>
              </a:spcAft>
            </a:pPr>
            <a:r>
              <a:rPr lang="en-US" sz="2400" dirty="0">
                <a:latin typeface="Times New Roman" panose="02020603050405020304" pitchFamily="18" charset="0"/>
                <a:ea typeface="MS Mincho" panose="02020609040205080304" pitchFamily="49" charset="-128"/>
              </a:rPr>
              <a:t>*corresponding author e-mail</a:t>
            </a:r>
            <a:endParaRPr lang="fr-FR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8" name="Rectangle à coins arrondis 7"/>
          <p:cNvSpPr/>
          <p:nvPr/>
        </p:nvSpPr>
        <p:spPr bwMode="auto">
          <a:xfrm>
            <a:off x="25206960" y="4358640"/>
            <a:ext cx="4724400" cy="3525228"/>
          </a:xfrm>
          <a:prstGeom prst="roundRect">
            <a:avLst/>
          </a:prstGeom>
          <a:solidFill>
            <a:srgbClr val="003366">
              <a:alpha val="5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lvl="0" algn="ctr" defTabSz="3756025"/>
            <a:r>
              <a:rPr lang="en-US" sz="7200" dirty="0">
                <a:solidFill>
                  <a:srgbClr val="FFFFFF"/>
                </a:solidFill>
              </a:rPr>
              <a:t>Place logo </a:t>
            </a:r>
            <a:r>
              <a:rPr lang="en-US" sz="7200" dirty="0" smtClean="0">
                <a:solidFill>
                  <a:srgbClr val="FFFFFF"/>
                </a:solidFill>
              </a:rPr>
              <a:t>here</a:t>
            </a:r>
            <a:endParaRPr lang="en-US" sz="7200" dirty="0">
              <a:solidFill>
                <a:srgbClr val="FFFFFF"/>
              </a:solidFill>
            </a:endParaRPr>
          </a:p>
        </p:txBody>
      </p:sp>
      <p:sp>
        <p:nvSpPr>
          <p:cNvPr id="154" name="Rectangle à coins arrondis 153"/>
          <p:cNvSpPr/>
          <p:nvPr/>
        </p:nvSpPr>
        <p:spPr bwMode="auto">
          <a:xfrm>
            <a:off x="739354" y="4358640"/>
            <a:ext cx="4724400" cy="3525228"/>
          </a:xfrm>
          <a:prstGeom prst="roundRect">
            <a:avLst/>
          </a:prstGeom>
          <a:solidFill>
            <a:srgbClr val="003366">
              <a:alpha val="5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375602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7200" b="0" i="0" u="none" strike="noStrike" cap="none" normalizeH="0" baseline="0" dirty="0" smtClean="0">
                <a:ln>
                  <a:noFill/>
                </a:ln>
                <a:solidFill>
                  <a:schemeClr val="accent3"/>
                </a:solidFill>
                <a:effectLst/>
                <a:latin typeface="Arial" charset="0"/>
              </a:rPr>
              <a:t>Place logo here</a:t>
            </a:r>
          </a:p>
        </p:txBody>
      </p:sp>
      <p:sp>
        <p:nvSpPr>
          <p:cNvPr id="156" name="Rectangle à coins arrondis 155"/>
          <p:cNvSpPr/>
          <p:nvPr/>
        </p:nvSpPr>
        <p:spPr bwMode="auto">
          <a:xfrm>
            <a:off x="398740" y="9052560"/>
            <a:ext cx="29520000" cy="3240000"/>
          </a:xfrm>
          <a:prstGeom prst="roundRect">
            <a:avLst/>
          </a:prstGeom>
          <a:ln w="57150"/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just" defTabSz="375602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anose="02040503050406030204" pitchFamily="18" charset="0"/>
              </a:rPr>
              <a:t>Introduction</a:t>
            </a:r>
          </a:p>
          <a:p>
            <a:pPr marL="0" marR="0" indent="0" algn="just" defTabSz="375602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This document provides a poster template for the JNRSE 2017 conference.</a:t>
            </a:r>
          </a:p>
        </p:txBody>
      </p:sp>
      <p:sp>
        <p:nvSpPr>
          <p:cNvPr id="161" name="Rectangle à coins arrondis 160"/>
          <p:cNvSpPr/>
          <p:nvPr/>
        </p:nvSpPr>
        <p:spPr bwMode="auto">
          <a:xfrm>
            <a:off x="398740" y="12619793"/>
            <a:ext cx="14400000" cy="5400000"/>
          </a:xfrm>
          <a:prstGeom prst="roundRect">
            <a:avLst/>
          </a:prstGeom>
          <a:ln w="57150"/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just" defTabSz="3756025">
              <a:spcAft>
                <a:spcPts val="600"/>
              </a:spcAft>
            </a:pPr>
            <a:r>
              <a:rPr lang="en-US" sz="2400" b="1" dirty="0" smtClean="0">
                <a:solidFill>
                  <a:schemeClr val="tx1"/>
                </a:solidFill>
                <a:latin typeface="Cambria" panose="02040503050406030204" pitchFamily="18" charset="0"/>
              </a:rPr>
              <a:t>Boxes</a:t>
            </a:r>
            <a:endParaRPr lang="en-US" sz="2400" b="1" dirty="0">
              <a:solidFill>
                <a:schemeClr val="tx1"/>
              </a:solidFill>
              <a:latin typeface="Cambria" panose="02040503050406030204" pitchFamily="18" charset="0"/>
            </a:endParaRPr>
          </a:p>
          <a:p>
            <a:pPr algn="just" defTabSz="3756025"/>
            <a:r>
              <a:rPr lang="en-US" sz="1600" dirty="0" smtClean="0">
                <a:solidFill>
                  <a:schemeClr val="tx1"/>
                </a:solidFill>
                <a:latin typeface="Arial" charset="0"/>
              </a:rPr>
              <a:t>Two kinds of boxes can be used: one for single </a:t>
            </a:r>
            <a:r>
              <a:rPr lang="en-US" sz="1600" dirty="0">
                <a:solidFill>
                  <a:schemeClr val="tx1"/>
                </a:solidFill>
                <a:latin typeface="Arial" charset="0"/>
              </a:rPr>
              <a:t>column (</a:t>
            </a:r>
            <a:r>
              <a:rPr lang="en-US" sz="1600" dirty="0" smtClean="0">
                <a:solidFill>
                  <a:schemeClr val="tx1"/>
                </a:solidFill>
                <a:latin typeface="Arial" charset="0"/>
              </a:rPr>
              <a:t>spanning though the entire poster) and one for two-column format. Please use the provided box examples (height can be adjusted),</a:t>
            </a:r>
            <a:endParaRPr lang="en-US" sz="160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63" name="Rectangle à coins arrondis 162"/>
          <p:cNvSpPr/>
          <p:nvPr/>
        </p:nvSpPr>
        <p:spPr bwMode="auto">
          <a:xfrm>
            <a:off x="15534250" y="12567953"/>
            <a:ext cx="14400000" cy="5400000"/>
          </a:xfrm>
          <a:prstGeom prst="roundRect">
            <a:avLst/>
          </a:prstGeom>
          <a:ln w="57150"/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just" defTabSz="3756025">
              <a:spcAft>
                <a:spcPts val="600"/>
              </a:spcAft>
            </a:pPr>
            <a:r>
              <a:rPr lang="en-US" sz="2400" b="1" dirty="0" smtClean="0">
                <a:solidFill>
                  <a:schemeClr val="tx1"/>
                </a:solidFill>
                <a:latin typeface="Cambria" panose="02040503050406030204" pitchFamily="18" charset="0"/>
              </a:rPr>
              <a:t>Figures and tables</a:t>
            </a:r>
            <a:endParaRPr lang="en-US" sz="2400" b="1" dirty="0">
              <a:solidFill>
                <a:schemeClr val="tx1"/>
              </a:solidFill>
              <a:latin typeface="Cambria" panose="02040503050406030204" pitchFamily="18" charset="0"/>
            </a:endParaRPr>
          </a:p>
          <a:p>
            <a:pPr algn="just" defTabSz="3756025"/>
            <a:r>
              <a:rPr lang="en-US" sz="1600" dirty="0" smtClean="0">
                <a:solidFill>
                  <a:schemeClr val="tx1"/>
                </a:solidFill>
                <a:latin typeface="Arial" charset="0"/>
              </a:rPr>
              <a:t>Figures should be </a:t>
            </a:r>
            <a:r>
              <a:rPr lang="en-US" sz="1600" dirty="0">
                <a:solidFill>
                  <a:schemeClr val="tx1"/>
                </a:solidFill>
                <a:latin typeface="Arial" charset="0"/>
              </a:rPr>
              <a:t>high quality (ideally </a:t>
            </a:r>
            <a:r>
              <a:rPr lang="en-US" sz="1600" dirty="0" smtClean="0">
                <a:solidFill>
                  <a:schemeClr val="tx1"/>
                </a:solidFill>
                <a:latin typeface="Arial" charset="0"/>
              </a:rPr>
              <a:t>300 </a:t>
            </a:r>
            <a:r>
              <a:rPr lang="en-US" sz="1600" dirty="0">
                <a:solidFill>
                  <a:schemeClr val="tx1"/>
                </a:solidFill>
                <a:latin typeface="Arial" charset="0"/>
              </a:rPr>
              <a:t>dpi </a:t>
            </a:r>
            <a:r>
              <a:rPr lang="en-US" sz="1600" dirty="0" smtClean="0">
                <a:solidFill>
                  <a:schemeClr val="tx1"/>
                </a:solidFill>
                <a:latin typeface="Arial" charset="0"/>
              </a:rPr>
              <a:t>resolution), and references as much as possible. Figures and Tables should be labeled and numbered.</a:t>
            </a:r>
            <a:endParaRPr lang="en-US" sz="1600" dirty="0">
              <a:solidFill>
                <a:schemeClr val="tx1"/>
              </a:solidFill>
              <a:latin typeface="Arial" charset="0"/>
            </a:endParaRPr>
          </a:p>
        </p:txBody>
      </p:sp>
      <p:pic>
        <p:nvPicPr>
          <p:cNvPr id="9" name="Image 8"/>
          <p:cNvPicPr>
            <a:picLocks noChangeAspect="1"/>
          </p:cNvPicPr>
          <p:nvPr/>
        </p:nvPicPr>
        <p:blipFill rotWithShape="1">
          <a:blip r:embed="rId3"/>
          <a:srcRect l="32587" t="13262" r="32290" b="5792"/>
          <a:stretch/>
        </p:blipFill>
        <p:spPr>
          <a:xfrm>
            <a:off x="16017298" y="14164575"/>
            <a:ext cx="4360958" cy="1103377"/>
          </a:xfrm>
          <a:prstGeom prst="rect">
            <a:avLst/>
          </a:prstGeom>
        </p:spPr>
      </p:pic>
      <p:sp>
        <p:nvSpPr>
          <p:cNvPr id="11" name="ZoneTexte 10"/>
          <p:cNvSpPr txBox="1"/>
          <p:nvPr/>
        </p:nvSpPr>
        <p:spPr>
          <a:xfrm>
            <a:off x="16968915" y="15267953"/>
            <a:ext cx="245772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cap="small" dirty="0"/>
              <a:t>FIGURE </a:t>
            </a:r>
            <a:r>
              <a:rPr lang="en-US" sz="1400" cap="small" dirty="0" smtClean="0"/>
              <a:t>1</a:t>
            </a:r>
            <a:r>
              <a:rPr lang="en-US" sz="1400" cap="small" dirty="0"/>
              <a:t>. Figure example</a:t>
            </a:r>
            <a:endParaRPr lang="fr-FR" sz="1400" cap="small" dirty="0"/>
          </a:p>
        </p:txBody>
      </p:sp>
      <p:sp>
        <p:nvSpPr>
          <p:cNvPr id="229" name="ZoneTexte 228"/>
          <p:cNvSpPr txBox="1"/>
          <p:nvPr/>
        </p:nvSpPr>
        <p:spPr>
          <a:xfrm>
            <a:off x="17029925" y="16337826"/>
            <a:ext cx="20895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cap="small" dirty="0" smtClean="0"/>
              <a:t>Table 1</a:t>
            </a:r>
            <a:r>
              <a:rPr lang="en-US" sz="1400" cap="small" dirty="0"/>
              <a:t>. </a:t>
            </a:r>
            <a:r>
              <a:rPr lang="en-US" sz="1400" cap="small" dirty="0" smtClean="0"/>
              <a:t>Table example</a:t>
            </a:r>
            <a:endParaRPr lang="fr-FR" sz="1400" cap="small" dirty="0"/>
          </a:p>
        </p:txBody>
      </p:sp>
      <p:graphicFrame>
        <p:nvGraphicFramePr>
          <p:cNvPr id="14" name="Tableau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5249272"/>
              </p:ext>
            </p:extLst>
          </p:nvPr>
        </p:nvGraphicFramePr>
        <p:xfrm>
          <a:off x="16017298" y="16645603"/>
          <a:ext cx="4114800" cy="804164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1485900">
                  <a:extLst>
                    <a:ext uri="{9D8B030D-6E8A-4147-A177-3AD203B41FA5}">
                      <a16:colId xmlns:a16="http://schemas.microsoft.com/office/drawing/2014/main" val="2582373340"/>
                    </a:ext>
                  </a:extLst>
                </a:gridCol>
                <a:gridCol w="1485900">
                  <a:extLst>
                    <a:ext uri="{9D8B030D-6E8A-4147-A177-3AD203B41FA5}">
                      <a16:colId xmlns:a16="http://schemas.microsoft.com/office/drawing/2014/main" val="3717100909"/>
                    </a:ext>
                  </a:extLst>
                </a:gridCol>
                <a:gridCol w="571500">
                  <a:extLst>
                    <a:ext uri="{9D8B030D-6E8A-4147-A177-3AD203B41FA5}">
                      <a16:colId xmlns:a16="http://schemas.microsoft.com/office/drawing/2014/main" val="1160573863"/>
                    </a:ext>
                  </a:extLst>
                </a:gridCol>
                <a:gridCol w="571500">
                  <a:extLst>
                    <a:ext uri="{9D8B030D-6E8A-4147-A177-3AD203B41FA5}">
                      <a16:colId xmlns:a16="http://schemas.microsoft.com/office/drawing/2014/main" val="1296600850"/>
                    </a:ext>
                  </a:extLst>
                </a:gridCol>
              </a:tblGrid>
              <a:tr h="152400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Table Head</a:t>
                      </a:r>
                      <a:endParaRPr lang="fr-FR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Table Column Head</a:t>
                      </a:r>
                      <a:endParaRPr lang="fr-FR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6529300"/>
                  </a:ext>
                </a:extLst>
              </a:tr>
              <a:tr h="1524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Table column subhead</a:t>
                      </a:r>
                      <a:endParaRPr lang="fr-FR" sz="1200" b="1" i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Subhead</a:t>
                      </a:r>
                      <a:endParaRPr lang="fr-FR" sz="1200" b="1" i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Subhead</a:t>
                      </a:r>
                      <a:endParaRPr lang="fr-FR" sz="1200" b="1" i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40974469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copy</a:t>
                      </a:r>
                      <a:endParaRPr lang="fr-F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Table fill</a:t>
                      </a:r>
                      <a:endParaRPr lang="fr-F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fr-F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fr-FR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020149445"/>
                  </a:ext>
                </a:extLst>
              </a:tr>
            </a:tbl>
          </a:graphicData>
        </a:graphic>
      </p:graphicFrame>
      <p:sp>
        <p:nvSpPr>
          <p:cNvPr id="15" name="ZoneTexte 14"/>
          <p:cNvSpPr txBox="1"/>
          <p:nvPr/>
        </p:nvSpPr>
        <p:spPr>
          <a:xfrm>
            <a:off x="8408430" y="42346860"/>
            <a:ext cx="13500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7</a:t>
            </a:r>
            <a:r>
              <a:rPr lang="en-US" sz="2400" baseline="30000" dirty="0" smtClean="0"/>
              <a:t>èmes</a:t>
            </a:r>
            <a:r>
              <a:rPr lang="en-US" sz="2400" dirty="0" smtClean="0"/>
              <a:t> </a:t>
            </a:r>
            <a:r>
              <a:rPr lang="en-US" sz="2400" dirty="0" err="1" smtClean="0"/>
              <a:t>Journées</a:t>
            </a:r>
            <a:r>
              <a:rPr lang="en-US" sz="2400" dirty="0" smtClean="0"/>
              <a:t> </a:t>
            </a:r>
            <a:r>
              <a:rPr lang="en-US" sz="2400" dirty="0" err="1" smtClean="0"/>
              <a:t>Nationales</a:t>
            </a:r>
            <a:r>
              <a:rPr lang="en-US" sz="2400" dirty="0" smtClean="0"/>
              <a:t> sur la </a:t>
            </a:r>
            <a:r>
              <a:rPr lang="en-US" sz="2400" dirty="0" err="1" smtClean="0"/>
              <a:t>Récupération</a:t>
            </a:r>
            <a:r>
              <a:rPr lang="en-US" sz="2400" dirty="0" smtClean="0"/>
              <a:t> et le </a:t>
            </a:r>
            <a:r>
              <a:rPr lang="en-US" sz="2400" dirty="0" err="1" smtClean="0"/>
              <a:t>Stockage</a:t>
            </a:r>
            <a:r>
              <a:rPr lang="en-US" sz="2400" dirty="0" smtClean="0"/>
              <a:t> </a:t>
            </a:r>
            <a:r>
              <a:rPr lang="en-US" sz="2400" dirty="0" err="1" smtClean="0"/>
              <a:t>d’Energie</a:t>
            </a:r>
            <a:r>
              <a:rPr lang="en-US" sz="2400" dirty="0" smtClean="0"/>
              <a:t> – Lyon, May 9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-10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 2017</a:t>
            </a:r>
            <a:endParaRPr lang="en-US" sz="2400" dirty="0"/>
          </a:p>
        </p:txBody>
      </p:sp>
      <p:cxnSp>
        <p:nvCxnSpPr>
          <p:cNvPr id="17" name="Connecteur droit 16"/>
          <p:cNvCxnSpPr/>
          <p:nvPr/>
        </p:nvCxnSpPr>
        <p:spPr bwMode="auto">
          <a:xfrm flipV="1">
            <a:off x="739354" y="42154344"/>
            <a:ext cx="28838769" cy="46892"/>
          </a:xfrm>
          <a:prstGeom prst="line">
            <a:avLst/>
          </a:prstGeom>
          <a:ln w="57150">
            <a:headEnd type="oval" w="lg" len="lg"/>
            <a:tailEnd type="oval" w="lg" len="lg"/>
          </a:ln>
          <a:ex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ouvelle présentation">
  <a:themeElements>
    <a:clrScheme name="Nouvelle présentation 7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3399FF"/>
      </a:accent1>
      <a:accent2>
        <a:srgbClr val="99FFCC"/>
      </a:accent2>
      <a:accent3>
        <a:srgbClr val="FFFFFF"/>
      </a:accent3>
      <a:accent4>
        <a:srgbClr val="000000"/>
      </a:accent4>
      <a:accent5>
        <a:srgbClr val="ADCAFF"/>
      </a:accent5>
      <a:accent6>
        <a:srgbClr val="8AE7B9"/>
      </a:accent6>
      <a:hlink>
        <a:srgbClr val="CC00CC"/>
      </a:hlink>
      <a:folHlink>
        <a:srgbClr val="B2B2B2"/>
      </a:folHlink>
    </a:clrScheme>
    <a:fontScheme name="Nouvelle présentation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3366">
            <a:alpha val="50000"/>
          </a:srgbClr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3756025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9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3366">
            <a:alpha val="50000"/>
          </a:srgbClr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3756025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9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Nouvelle pré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FFCC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CAFFE2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5760</TotalTime>
  <Words>165</Words>
  <Application>Microsoft Office PowerPoint</Application>
  <PresentationFormat>Personnalisé</PresentationFormat>
  <Paragraphs>26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7" baseType="lpstr">
      <vt:lpstr>MS Mincho</vt:lpstr>
      <vt:lpstr>Arial</vt:lpstr>
      <vt:lpstr>Cambria</vt:lpstr>
      <vt:lpstr>Times</vt:lpstr>
      <vt:lpstr>Times New Roman</vt:lpstr>
      <vt:lpstr>Nouvelle présentation</vt:lpstr>
      <vt:lpstr>Présentation PowerPoint</vt:lpstr>
    </vt:vector>
  </TitlesOfParts>
  <Company>DGTec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Elisabeth Brochier</dc:creator>
  <cp:lastModifiedBy>Lallart Mickael</cp:lastModifiedBy>
  <cp:revision>351</cp:revision>
  <cp:lastPrinted>2000-04-11T14:33:59Z</cp:lastPrinted>
  <dcterms:created xsi:type="dcterms:W3CDTF">2000-04-25T12:06:04Z</dcterms:created>
  <dcterms:modified xsi:type="dcterms:W3CDTF">2017-04-18T09:20:51Z</dcterms:modified>
</cp:coreProperties>
</file>